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05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7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6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1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6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2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3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01F0F4-8D6F-4F22-939E-336BAF70B22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C7CEA-71FD-4003-9499-1AD5A8A6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00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musiclabs.com/wiki/ArduinoFHT?action=AttachFile&amp;do=view&amp;target=ArduinoFHT4.zip" TargetMode="External"/><Relationship Id="rId2" Type="http://schemas.openxmlformats.org/officeDocument/2006/relationships/hyperlink" Target="https://www.arduino.cc/en/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nickh2000/AudioVisualizer/blob/master/AudioVisualizer.i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05D3-0234-48FB-8D13-CB4E09263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 Sound Audio Visualizer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CB0CB-CC52-47A9-834F-668B99F6F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8D95-0765-4AA7-AA7F-AC4C663B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1CE6F-B2E4-4EAD-BB69-7E6FCC15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Arduino microcontroller, we will control an LED strip with sound</a:t>
            </a:r>
          </a:p>
          <a:p>
            <a:r>
              <a:rPr lang="en-US" dirty="0"/>
              <a:t>The brightness of the LED strip corresponds to music volume, and the color corresponds to the dominant frequency of the music</a:t>
            </a:r>
          </a:p>
          <a:p>
            <a:r>
              <a:rPr lang="en-US" dirty="0"/>
              <a:t>The LED strip will be placed between two two-way mirrors to create an infinity effect</a:t>
            </a:r>
          </a:p>
          <a:p>
            <a:r>
              <a:rPr lang="en-US" dirty="0"/>
              <a:t>Extra materials needed: Glue/tape, scissors/box-cutters/</a:t>
            </a:r>
            <a:r>
              <a:rPr lang="en-US" dirty="0" err="1"/>
              <a:t>Xacto</a:t>
            </a:r>
            <a:r>
              <a:rPr lang="en-US" dirty="0"/>
              <a:t> knife, a laptop, an aux chord, headphones</a:t>
            </a:r>
          </a:p>
        </p:txBody>
      </p:sp>
    </p:spTree>
    <p:extLst>
      <p:ext uri="{BB962C8B-B14F-4D97-AF65-F5344CB8AC3E}">
        <p14:creationId xmlns:p14="http://schemas.microsoft.com/office/powerpoint/2010/main" val="141208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BC7F-C6BB-4D09-970D-3237341F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6482658" cy="1400530"/>
          </a:xfrm>
        </p:spPr>
        <p:txBody>
          <a:bodyPr/>
          <a:lstStyle/>
          <a:p>
            <a:r>
              <a:rPr lang="en-US" dirty="0"/>
              <a:t>Step 1 – Prepare the enclosure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35CD-E71D-4FC5-886F-55750888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025457" cy="4195481"/>
          </a:xfrm>
        </p:spPr>
        <p:txBody>
          <a:bodyPr>
            <a:normAutofit/>
          </a:bodyPr>
          <a:lstStyle/>
          <a:p>
            <a:r>
              <a:rPr lang="en-US" dirty="0"/>
              <a:t>Cut a 6inX6in square out of the Styrofoam for the mirror base</a:t>
            </a:r>
          </a:p>
          <a:p>
            <a:pPr lvl="1"/>
            <a:r>
              <a:rPr lang="en-US" dirty="0"/>
              <a:t>Boxcutters, </a:t>
            </a:r>
            <a:r>
              <a:rPr lang="en-US" dirty="0" err="1"/>
              <a:t>Xactio</a:t>
            </a:r>
            <a:r>
              <a:rPr lang="en-US" dirty="0"/>
              <a:t> knife, or scissors work best</a:t>
            </a:r>
          </a:p>
          <a:p>
            <a:r>
              <a:rPr lang="en-US" dirty="0"/>
              <a:t>Cut out four 6-inch sides</a:t>
            </a:r>
          </a:p>
          <a:p>
            <a:pPr lvl="1"/>
            <a:r>
              <a:rPr lang="en-US" dirty="0"/>
              <a:t>These should be about a ½ inch tall</a:t>
            </a:r>
          </a:p>
          <a:p>
            <a:r>
              <a:rPr lang="en-US" dirty="0"/>
              <a:t>Cut a hole in the center of one of these sides for the LED strip wires</a:t>
            </a:r>
          </a:p>
          <a:p>
            <a:r>
              <a:rPr lang="en-US" dirty="0"/>
              <a:t>Glue/Tape these four sides to the edge of the base, as shown</a:t>
            </a:r>
          </a:p>
          <a:p>
            <a:r>
              <a:rPr lang="en-US" dirty="0"/>
              <a:t>Place one of the mirror halves on the square 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13FD3-9708-40E4-AB72-38A5F1F19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642" y="101704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B9D1-13B1-46B4-9027-6CC95B64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House the LED strip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7BB6-C32B-4E7E-8D7D-ED966B14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4729317" cy="4195481"/>
          </a:xfrm>
        </p:spPr>
        <p:txBody>
          <a:bodyPr>
            <a:normAutofit/>
          </a:bodyPr>
          <a:lstStyle/>
          <a:p>
            <a:r>
              <a:rPr lang="en-US" dirty="0"/>
              <a:t>Line the inside of the box with the LED strip</a:t>
            </a:r>
          </a:p>
          <a:p>
            <a:r>
              <a:rPr lang="en-US" dirty="0"/>
              <a:t>Feed the LED strip end with the black plastic female port through the hole in one of the sides</a:t>
            </a:r>
          </a:p>
          <a:p>
            <a:r>
              <a:rPr lang="en-US" dirty="0"/>
              <a:t>Cut off any excess LEDs so that the entire LED strip can fit inside the box</a:t>
            </a:r>
          </a:p>
          <a:p>
            <a:r>
              <a:rPr lang="en-US" dirty="0"/>
              <a:t>Place the second mirror on the top of the four sides (you can glue it but you may want to access the inside later)</a:t>
            </a:r>
          </a:p>
          <a:p>
            <a:endParaRPr lang="en-US" dirty="0"/>
          </a:p>
        </p:txBody>
      </p:sp>
      <p:pic>
        <p:nvPicPr>
          <p:cNvPr id="5" name="Picture 4" descr="A picture containing indoor, spectacles&#10;&#10;Description automatically generated">
            <a:extLst>
              <a:ext uri="{FF2B5EF4-FFF2-40B4-BE49-F238E27FC236}">
                <a16:creationId xmlns:a16="http://schemas.microsoft.com/office/drawing/2014/main" id="{D98CA62D-6EC9-46FB-86CD-7F4C7F1D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5382" y="1843222"/>
            <a:ext cx="5521911" cy="41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8DAB-E3D2-449B-8F2C-FF2916A5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Upload code to the Arduino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07F4-31F5-49A3-BF2B-43FB7F9B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10757254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Download the Arduino software if you haven’t already: </a:t>
            </a:r>
            <a:r>
              <a:rPr lang="en-US" dirty="0">
                <a:hlinkClick r:id="rId2"/>
              </a:rPr>
              <a:t>https://www.arduino.cc/en/software</a:t>
            </a:r>
            <a:endParaRPr lang="en-US" dirty="0"/>
          </a:p>
          <a:p>
            <a:r>
              <a:rPr lang="en-US" dirty="0"/>
              <a:t>Start a new project</a:t>
            </a:r>
          </a:p>
          <a:p>
            <a:r>
              <a:rPr lang="en-US" dirty="0"/>
              <a:t>Download the </a:t>
            </a:r>
            <a:r>
              <a:rPr lang="en-US" b="1" dirty="0"/>
              <a:t>FHT</a:t>
            </a:r>
            <a:r>
              <a:rPr lang="en-US" dirty="0"/>
              <a:t> library at </a:t>
            </a:r>
            <a:r>
              <a:rPr lang="en-US" dirty="0">
                <a:hlinkClick r:id="rId3"/>
              </a:rPr>
              <a:t>http://wiki.openmusiclabs.com/wiki/ArduinoFHT?action=AttachFile&amp;do=view&amp;target=ArduinoFHT4.zip</a:t>
            </a:r>
            <a:endParaRPr lang="en-US" dirty="0"/>
          </a:p>
          <a:p>
            <a:pPr lvl="1"/>
            <a:r>
              <a:rPr lang="en-US" dirty="0"/>
              <a:t>Move the enclosed folder “FHT” to the folder “Arduino/libraries” (within the directory where your Arduino sketches are saved)</a:t>
            </a:r>
          </a:p>
          <a:p>
            <a:r>
              <a:rPr lang="en-US" dirty="0"/>
              <a:t>In Arduino, go to </a:t>
            </a:r>
            <a:r>
              <a:rPr lang="en-US" b="1" dirty="0"/>
              <a:t>Tools </a:t>
            </a:r>
            <a:r>
              <a:rPr lang="en-US" b="1" dirty="0">
                <a:sym typeface="Wingdings" panose="05000000000000000000" pitchFamily="2" charset="2"/>
              </a:rPr>
              <a:t> Manage Libraries</a:t>
            </a:r>
          </a:p>
          <a:p>
            <a:pPr lvl="1"/>
            <a:r>
              <a:rPr lang="en-US" dirty="0"/>
              <a:t>Search and install “Adafruit </a:t>
            </a:r>
            <a:r>
              <a:rPr lang="en-US" dirty="0" err="1"/>
              <a:t>Neopixel</a:t>
            </a:r>
            <a:r>
              <a:rPr lang="en-US" dirty="0"/>
              <a:t>”</a:t>
            </a:r>
          </a:p>
          <a:p>
            <a:r>
              <a:rPr lang="en-US" dirty="0"/>
              <a:t>Copy this code into your empty project: </a:t>
            </a:r>
            <a:r>
              <a:rPr lang="en-US" dirty="0">
                <a:hlinkClick r:id="rId4"/>
              </a:rPr>
              <a:t>https://github.com/nickh2000/AudioVisualizer/blob/master/AudioVisualizer.ino</a:t>
            </a:r>
            <a:endParaRPr lang="en-US" dirty="0"/>
          </a:p>
          <a:p>
            <a:r>
              <a:rPr lang="en-US" dirty="0"/>
              <a:t>Connect your Arduino Nano to the computer via USB</a:t>
            </a:r>
          </a:p>
          <a:p>
            <a:r>
              <a:rPr lang="en-US" dirty="0"/>
              <a:t>Upload the code to 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3180-8A48-4ECC-B982-6350C2F9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– Assemble the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634F-F076-44C1-A7B1-A133777B1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663997" cy="4195481"/>
          </a:xfrm>
        </p:spPr>
        <p:txBody>
          <a:bodyPr/>
          <a:lstStyle/>
          <a:p>
            <a:r>
              <a:rPr lang="en-US" dirty="0"/>
              <a:t>Assemble the circuit as shown in the diagram</a:t>
            </a:r>
          </a:p>
          <a:p>
            <a:r>
              <a:rPr lang="en-US" dirty="0"/>
              <a:t>LED strip can be connected by inserting wire segments into the LED’s black plastic ports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56E46F5-7C14-42E6-8ED6-DB79CFF61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0" y="1802200"/>
            <a:ext cx="7294749" cy="40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C2EE-85AE-4283-A30B-44BAB0CD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– Test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2A9A8-790E-48B9-9D5B-E7BA4D5B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874537" cy="4195481"/>
          </a:xfrm>
        </p:spPr>
        <p:txBody>
          <a:bodyPr/>
          <a:lstStyle/>
          <a:p>
            <a:r>
              <a:rPr lang="en-US" dirty="0"/>
              <a:t>Get an aux chord and connect your phone or laptop to one of the aux jacks</a:t>
            </a:r>
          </a:p>
          <a:p>
            <a:r>
              <a:rPr lang="en-US" dirty="0"/>
              <a:t>Connect your headphones or speakers to the other aux port</a:t>
            </a:r>
          </a:p>
          <a:p>
            <a:r>
              <a:rPr lang="en-US" dirty="0"/>
              <a:t>The code is set to work best at full iPhone volume, but you can tweak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sensitivity</a:t>
            </a:r>
            <a:r>
              <a:rPr lang="en-US" dirty="0"/>
              <a:t> variable in the code to have the visualizer work at whichever volume you choose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1A71591-A870-473E-B6EC-FA07738EB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119" y="1350332"/>
            <a:ext cx="5925845" cy="44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45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1595</TotalTime>
  <Words>475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Courier New</vt:lpstr>
      <vt:lpstr>Wingdings 3</vt:lpstr>
      <vt:lpstr>Ion</vt:lpstr>
      <vt:lpstr>NU Sound Audio Visualizer</vt:lpstr>
      <vt:lpstr>Intro</vt:lpstr>
      <vt:lpstr>Step 1 – Prepare the enclosure</vt:lpstr>
      <vt:lpstr>Step 2 – House the LED strip</vt:lpstr>
      <vt:lpstr>Step 3 – Upload code to the Arduino</vt:lpstr>
      <vt:lpstr>Step 4 – Assemble the Circuit</vt:lpstr>
      <vt:lpstr>Step 5 – Test it out!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 Sound Audio Visualizer</dc:title>
  <dc:creator>Nick Hurley</dc:creator>
  <cp:lastModifiedBy>Nick Hurley</cp:lastModifiedBy>
  <cp:revision>20</cp:revision>
  <dcterms:created xsi:type="dcterms:W3CDTF">2020-11-25T15:18:31Z</dcterms:created>
  <dcterms:modified xsi:type="dcterms:W3CDTF">2020-12-02T01:55:47Z</dcterms:modified>
</cp:coreProperties>
</file>